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2" r:id="rId5"/>
    <p:sldId id="257" r:id="rId6"/>
    <p:sldId id="266" r:id="rId7"/>
    <p:sldId id="291" r:id="rId8"/>
    <p:sldId id="282" r:id="rId9"/>
    <p:sldId id="283" r:id="rId10"/>
    <p:sldId id="296" r:id="rId11"/>
    <p:sldId id="287" r:id="rId12"/>
    <p:sldId id="274" r:id="rId13"/>
    <p:sldId id="308" r:id="rId14"/>
    <p:sldId id="303" r:id="rId15"/>
    <p:sldId id="309" r:id="rId16"/>
    <p:sldId id="310" r:id="rId17"/>
    <p:sldId id="306" r:id="rId18"/>
    <p:sldId id="307" r:id="rId19"/>
    <p:sldId id="311" r:id="rId20"/>
    <p:sldId id="312" r:id="rId21"/>
    <p:sldId id="313" r:id="rId22"/>
    <p:sldId id="304" r:id="rId23"/>
    <p:sldId id="300" r:id="rId2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F1783-A336-4CEC-BB3D-58DBDA0F1717}" v="10" dt="2021-10-05T02:58:16.56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81586" autoAdjust="0"/>
  </p:normalViewPr>
  <p:slideViewPr>
    <p:cSldViewPr snapToGrid="0" showGuides="1">
      <p:cViewPr varScale="1">
        <p:scale>
          <a:sx n="64" d="100"/>
          <a:sy n="64" d="100"/>
        </p:scale>
        <p:origin x="1275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正元　淳也" userId="ab1cd3a3-b9d9-4be4-9cd8-d64cce588c8d" providerId="ADAL" clId="{ECCF1783-A336-4CEC-BB3D-58DBDA0F1717}"/>
    <pc:docChg chg="undo redo custSel addSld delSld modSld">
      <pc:chgData name="正元　淳也" userId="ab1cd3a3-b9d9-4be4-9cd8-d64cce588c8d" providerId="ADAL" clId="{ECCF1783-A336-4CEC-BB3D-58DBDA0F1717}" dt="2021-10-05T02:58:18.095" v="1271" actId="47"/>
      <pc:docMkLst>
        <pc:docMk/>
      </pc:docMkLst>
      <pc:sldChg chg="modSp mod">
        <pc:chgData name="正元　淳也" userId="ab1cd3a3-b9d9-4be4-9cd8-d64cce588c8d" providerId="ADAL" clId="{ECCF1783-A336-4CEC-BB3D-58DBDA0F1717}" dt="2021-10-05T00:48:27.889" v="48" actId="20577"/>
        <pc:sldMkLst>
          <pc:docMk/>
          <pc:sldMk cId="3229171051" sldId="266"/>
        </pc:sldMkLst>
        <pc:spChg chg="mod">
          <ac:chgData name="正元　淳也" userId="ab1cd3a3-b9d9-4be4-9cd8-d64cce588c8d" providerId="ADAL" clId="{ECCF1783-A336-4CEC-BB3D-58DBDA0F1717}" dt="2021-10-05T00:48:27.889" v="48" actId="20577"/>
          <ac:spMkLst>
            <pc:docMk/>
            <pc:sldMk cId="3229171051" sldId="266"/>
            <ac:spMk id="2" creationId="{00000000-0000-0000-0000-000000000000}"/>
          </ac:spMkLst>
        </pc:spChg>
      </pc:sldChg>
      <pc:sldChg chg="addSp delSp modSp del mod">
        <pc:chgData name="正元　淳也" userId="ab1cd3a3-b9d9-4be4-9cd8-d64cce588c8d" providerId="ADAL" clId="{ECCF1783-A336-4CEC-BB3D-58DBDA0F1717}" dt="2021-10-05T00:48:18.080" v="23" actId="47"/>
        <pc:sldMkLst>
          <pc:docMk/>
          <pc:sldMk cId="1493468359" sldId="271"/>
        </pc:sldMkLst>
        <pc:spChg chg="mod">
          <ac:chgData name="正元　淳也" userId="ab1cd3a3-b9d9-4be4-9cd8-d64cce588c8d" providerId="ADAL" clId="{ECCF1783-A336-4CEC-BB3D-58DBDA0F1717}" dt="2021-10-05T00:47:35.490" v="15" actId="20577"/>
          <ac:spMkLst>
            <pc:docMk/>
            <pc:sldMk cId="1493468359" sldId="271"/>
            <ac:spMk id="2" creationId="{00000000-0000-0000-0000-000000000000}"/>
          </ac:spMkLst>
        </pc:spChg>
        <pc:spChg chg="del">
          <ac:chgData name="正元　淳也" userId="ab1cd3a3-b9d9-4be4-9cd8-d64cce588c8d" providerId="ADAL" clId="{ECCF1783-A336-4CEC-BB3D-58DBDA0F1717}" dt="2021-10-05T00:48:03.104" v="18" actId="478"/>
          <ac:spMkLst>
            <pc:docMk/>
            <pc:sldMk cId="1493468359" sldId="27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ECCF1783-A336-4CEC-BB3D-58DBDA0F1717}" dt="2021-10-05T00:48:06.644" v="19" actId="478"/>
          <ac:spMkLst>
            <pc:docMk/>
            <pc:sldMk cId="1493468359" sldId="271"/>
            <ac:spMk id="5" creationId="{8D3B1BD4-91E2-4990-B081-42FE30BC6996}"/>
          </ac:spMkLst>
        </pc:spChg>
        <pc:spChg chg="del">
          <ac:chgData name="正元　淳也" userId="ab1cd3a3-b9d9-4be4-9cd8-d64cce588c8d" providerId="ADAL" clId="{ECCF1783-A336-4CEC-BB3D-58DBDA0F1717}" dt="2021-10-05T00:47:59.164" v="17" actId="478"/>
          <ac:spMkLst>
            <pc:docMk/>
            <pc:sldMk cId="1493468359" sldId="271"/>
            <ac:spMk id="9" creationId="{B15C29C0-50F9-40D0-8320-F7DF6DD6D0DF}"/>
          </ac:spMkLst>
        </pc:spChg>
        <pc:spChg chg="del mod">
          <ac:chgData name="正元　淳也" userId="ab1cd3a3-b9d9-4be4-9cd8-d64cce588c8d" providerId="ADAL" clId="{ECCF1783-A336-4CEC-BB3D-58DBDA0F1717}" dt="2021-10-05T00:48:16.498" v="22"/>
          <ac:spMkLst>
            <pc:docMk/>
            <pc:sldMk cId="1493468359" sldId="271"/>
            <ac:spMk id="11" creationId="{ED0C1CBF-FEA9-4099-B6E1-DA3A083EECD8}"/>
          </ac:spMkLst>
        </pc:spChg>
      </pc:sldChg>
      <pc:sldChg chg="add del">
        <pc:chgData name="正元　淳也" userId="ab1cd3a3-b9d9-4be4-9cd8-d64cce588c8d" providerId="ADAL" clId="{ECCF1783-A336-4CEC-BB3D-58DBDA0F1717}" dt="2021-10-05T02:26:30.268" v="777"/>
        <pc:sldMkLst>
          <pc:docMk/>
          <pc:sldMk cId="56685521" sldId="274"/>
        </pc:sldMkLst>
      </pc:sldChg>
      <pc:sldChg chg="del">
        <pc:chgData name="正元　淳也" userId="ab1cd3a3-b9d9-4be4-9cd8-d64cce588c8d" providerId="ADAL" clId="{ECCF1783-A336-4CEC-BB3D-58DBDA0F1717}" dt="2021-10-05T01:49:22.885" v="775" actId="47"/>
        <pc:sldMkLst>
          <pc:docMk/>
          <pc:sldMk cId="1689022557" sldId="280"/>
        </pc:sldMkLst>
      </pc:sldChg>
      <pc:sldChg chg="addSp delSp modSp add del mod">
        <pc:chgData name="正元　淳也" userId="ab1cd3a3-b9d9-4be4-9cd8-d64cce588c8d" providerId="ADAL" clId="{ECCF1783-A336-4CEC-BB3D-58DBDA0F1717}" dt="2021-10-05T02:37:03.513" v="1062" actId="20577"/>
        <pc:sldMkLst>
          <pc:docMk/>
          <pc:sldMk cId="315979115" sldId="282"/>
        </pc:sldMkLst>
        <pc:spChg chg="mod">
          <ac:chgData name="正元　淳也" userId="ab1cd3a3-b9d9-4be4-9cd8-d64cce588c8d" providerId="ADAL" clId="{ECCF1783-A336-4CEC-BB3D-58DBDA0F1717}" dt="2021-10-05T02:32:20.011" v="812" actId="1076"/>
          <ac:spMkLst>
            <pc:docMk/>
            <pc:sldMk cId="315979115" sldId="282"/>
            <ac:spMk id="8" creationId="{B163BF07-37AC-4825-BF50-19040BE18BEC}"/>
          </ac:spMkLst>
        </pc:spChg>
        <pc:spChg chg="add mod">
          <ac:chgData name="正元　淳也" userId="ab1cd3a3-b9d9-4be4-9cd8-d64cce588c8d" providerId="ADAL" clId="{ECCF1783-A336-4CEC-BB3D-58DBDA0F1717}" dt="2021-10-05T02:37:03.513" v="1062" actId="20577"/>
          <ac:spMkLst>
            <pc:docMk/>
            <pc:sldMk cId="315979115" sldId="282"/>
            <ac:spMk id="10" creationId="{272BCE51-1F0F-4702-A97E-0200EFF2F194}"/>
          </ac:spMkLst>
        </pc:spChg>
        <pc:picChg chg="add mod">
          <ac:chgData name="正元　淳也" userId="ab1cd3a3-b9d9-4be4-9cd8-d64cce588c8d" providerId="ADAL" clId="{ECCF1783-A336-4CEC-BB3D-58DBDA0F1717}" dt="2021-10-05T02:32:17.170" v="810" actId="1076"/>
          <ac:picMkLst>
            <pc:docMk/>
            <pc:sldMk cId="315979115" sldId="282"/>
            <ac:picMk id="4" creationId="{1CE2B220-8D52-48E7-91E6-FA205E14D5B1}"/>
          </ac:picMkLst>
        </pc:picChg>
        <pc:picChg chg="del">
          <ac:chgData name="正元　淳也" userId="ab1cd3a3-b9d9-4be4-9cd8-d64cce588c8d" providerId="ADAL" clId="{ECCF1783-A336-4CEC-BB3D-58DBDA0F1717}" dt="2021-10-05T02:29:06.487" v="794" actId="478"/>
          <ac:picMkLst>
            <pc:docMk/>
            <pc:sldMk cId="315979115" sldId="282"/>
            <ac:picMk id="5" creationId="{79F06482-4801-4D04-8063-998178B5EE35}"/>
          </ac:picMkLst>
        </pc:picChg>
        <pc:picChg chg="del">
          <ac:chgData name="正元　淳也" userId="ab1cd3a3-b9d9-4be4-9cd8-d64cce588c8d" providerId="ADAL" clId="{ECCF1783-A336-4CEC-BB3D-58DBDA0F1717}" dt="2021-10-05T02:29:04.603" v="793" actId="478"/>
          <ac:picMkLst>
            <pc:docMk/>
            <pc:sldMk cId="315979115" sldId="282"/>
            <ac:picMk id="6" creationId="{28895BF1-41A4-4D77-8981-69F0BA4FBD27}"/>
          </ac:picMkLst>
        </pc:picChg>
        <pc:picChg chg="add del mod">
          <ac:chgData name="正元　淳也" userId="ab1cd3a3-b9d9-4be4-9cd8-d64cce588c8d" providerId="ADAL" clId="{ECCF1783-A336-4CEC-BB3D-58DBDA0F1717}" dt="2021-10-05T02:31:47.747" v="799" actId="478"/>
          <ac:picMkLst>
            <pc:docMk/>
            <pc:sldMk cId="315979115" sldId="282"/>
            <ac:picMk id="7" creationId="{33B07268-7DD9-4194-BBBC-4DD2086C7DDD}"/>
          </ac:picMkLst>
        </pc:picChg>
        <pc:picChg chg="add mod">
          <ac:chgData name="正元　淳也" userId="ab1cd3a3-b9d9-4be4-9cd8-d64cce588c8d" providerId="ADAL" clId="{ECCF1783-A336-4CEC-BB3D-58DBDA0F1717}" dt="2021-10-05T02:32:18.918" v="811" actId="1076"/>
          <ac:picMkLst>
            <pc:docMk/>
            <pc:sldMk cId="315979115" sldId="282"/>
            <ac:picMk id="9" creationId="{BA375BE0-371D-453C-815B-AF5976C7607D}"/>
          </ac:picMkLst>
        </pc:picChg>
      </pc:sldChg>
      <pc:sldChg chg="add del">
        <pc:chgData name="正元　淳也" userId="ab1cd3a3-b9d9-4be4-9cd8-d64cce588c8d" providerId="ADAL" clId="{ECCF1783-A336-4CEC-BB3D-58DBDA0F1717}" dt="2021-10-05T02:58:16.562" v="1270"/>
        <pc:sldMkLst>
          <pc:docMk/>
          <pc:sldMk cId="979995164" sldId="283"/>
        </pc:sldMkLst>
      </pc:sldChg>
      <pc:sldChg chg="add del">
        <pc:chgData name="正元　淳也" userId="ab1cd3a3-b9d9-4be4-9cd8-d64cce588c8d" providerId="ADAL" clId="{ECCF1783-A336-4CEC-BB3D-58DBDA0F1717}" dt="2021-10-05T02:26:30.268" v="777"/>
        <pc:sldMkLst>
          <pc:docMk/>
          <pc:sldMk cId="737278240" sldId="287"/>
        </pc:sldMkLst>
      </pc:sldChg>
      <pc:sldChg chg="del">
        <pc:chgData name="正元　淳也" userId="ab1cd3a3-b9d9-4be4-9cd8-d64cce588c8d" providerId="ADAL" clId="{ECCF1783-A336-4CEC-BB3D-58DBDA0F1717}" dt="2021-10-05T00:47:40.746" v="16" actId="47"/>
        <pc:sldMkLst>
          <pc:docMk/>
          <pc:sldMk cId="4051358851" sldId="290"/>
        </pc:sldMkLst>
      </pc:sldChg>
      <pc:sldChg chg="modSp mod">
        <pc:chgData name="正元　淳也" userId="ab1cd3a3-b9d9-4be4-9cd8-d64cce588c8d" providerId="ADAL" clId="{ECCF1783-A336-4CEC-BB3D-58DBDA0F1717}" dt="2021-10-05T02:39:50.075" v="1188" actId="20577"/>
        <pc:sldMkLst>
          <pc:docMk/>
          <pc:sldMk cId="2790300654" sldId="291"/>
        </pc:sldMkLst>
        <pc:spChg chg="mod">
          <ac:chgData name="正元　淳也" userId="ab1cd3a3-b9d9-4be4-9cd8-d64cce588c8d" providerId="ADAL" clId="{ECCF1783-A336-4CEC-BB3D-58DBDA0F1717}" dt="2021-10-05T02:27:27.753" v="791" actId="20577"/>
          <ac:spMkLst>
            <pc:docMk/>
            <pc:sldMk cId="2790300654" sldId="291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2:39:50.075" v="1188" actId="20577"/>
          <ac:spMkLst>
            <pc:docMk/>
            <pc:sldMk cId="2790300654" sldId="291"/>
            <ac:spMk id="8" creationId="{F397CC96-A12C-44D1-862F-2F9052B615FB}"/>
          </ac:spMkLst>
        </pc:spChg>
        <pc:picChg chg="mod">
          <ac:chgData name="正元　淳也" userId="ab1cd3a3-b9d9-4be4-9cd8-d64cce588c8d" providerId="ADAL" clId="{ECCF1783-A336-4CEC-BB3D-58DBDA0F1717}" dt="2021-10-05T02:39:25.125" v="1175" actId="1076"/>
          <ac:picMkLst>
            <pc:docMk/>
            <pc:sldMk cId="2790300654" sldId="291"/>
            <ac:picMk id="7" creationId="{512D070D-EF33-4337-A45D-AA4D577EF1A2}"/>
          </ac:picMkLst>
        </pc:picChg>
      </pc:sldChg>
      <pc:sldChg chg="add del">
        <pc:chgData name="正元　淳也" userId="ab1cd3a3-b9d9-4be4-9cd8-d64cce588c8d" providerId="ADAL" clId="{ECCF1783-A336-4CEC-BB3D-58DBDA0F1717}" dt="2021-10-05T02:58:16.562" v="1270"/>
        <pc:sldMkLst>
          <pc:docMk/>
          <pc:sldMk cId="541894691" sldId="296"/>
        </pc:sldMkLst>
      </pc:sldChg>
      <pc:sldChg chg="del">
        <pc:chgData name="正元　淳也" userId="ab1cd3a3-b9d9-4be4-9cd8-d64cce588c8d" providerId="ADAL" clId="{ECCF1783-A336-4CEC-BB3D-58DBDA0F1717}" dt="2021-10-05T01:22:50.435" v="545" actId="47"/>
        <pc:sldMkLst>
          <pc:docMk/>
          <pc:sldMk cId="2697998924" sldId="297"/>
        </pc:sldMkLst>
      </pc:sldChg>
      <pc:sldChg chg="del">
        <pc:chgData name="正元　淳也" userId="ab1cd3a3-b9d9-4be4-9cd8-d64cce588c8d" providerId="ADAL" clId="{ECCF1783-A336-4CEC-BB3D-58DBDA0F1717}" dt="2021-10-05T01:22:51.664" v="547" actId="47"/>
        <pc:sldMkLst>
          <pc:docMk/>
          <pc:sldMk cId="1199964285" sldId="298"/>
        </pc:sldMkLst>
      </pc:sldChg>
      <pc:sldChg chg="del">
        <pc:chgData name="正元　淳也" userId="ab1cd3a3-b9d9-4be4-9cd8-d64cce588c8d" providerId="ADAL" clId="{ECCF1783-A336-4CEC-BB3D-58DBDA0F1717}" dt="2021-10-05T01:22:54.329" v="550" actId="47"/>
        <pc:sldMkLst>
          <pc:docMk/>
          <pc:sldMk cId="3413658277" sldId="299"/>
        </pc:sldMkLst>
      </pc:sldChg>
      <pc:sldChg chg="modSp mod">
        <pc:chgData name="正元　淳也" userId="ab1cd3a3-b9d9-4be4-9cd8-d64cce588c8d" providerId="ADAL" clId="{ECCF1783-A336-4CEC-BB3D-58DBDA0F1717}" dt="2021-10-05T02:45:00.552" v="1203" actId="1076"/>
        <pc:sldMkLst>
          <pc:docMk/>
          <pc:sldMk cId="2738676462" sldId="300"/>
        </pc:sldMkLst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69" creationId="{2F5F7393-022A-4150-A8CB-EBC98C0AF9D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0" creationId="{7E9B4809-8908-4E81-A676-0FF1588A392B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1" creationId="{17B6CCE4-40E5-4DA6-AA83-70EEDA399D4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2" creationId="{FFBD9EAE-9A06-4E5E-83B1-1BA1B4DF278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3" creationId="{3D27A3B1-A445-4B31-9647-5922CE3ECBB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4" creationId="{B6EC1BF5-B1C0-474F-B9BE-9713DC30584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5" creationId="{AAD4C2B1-66C4-44AC-96FE-E5BAD1E6AD7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6" creationId="{64D97A0F-DE85-477C-AD2F-6B933915D58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7" creationId="{D031046D-B435-4E2E-89D3-04896308E740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8" creationId="{4A9C0F22-5DEA-4136-84EC-4615A640E2D7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9" creationId="{0978D8D3-4894-461A-9898-4D6F7B7E74B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0" creationId="{F2C2A633-A684-47C8-AC69-1F813540BF0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1" creationId="{B3FD6822-5093-4B53-81E2-6A09A981D34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2" creationId="{4C2A51E4-683E-43DD-9467-52475635D45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4" creationId="{6705DBE0-D69A-45C7-B5DE-0816EB8393F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5" creationId="{22C1B659-4BFC-4B82-8B45-0DFC3097318F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7" creationId="{AC334D50-F401-44D8-9C8A-8E78EA354EC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8" creationId="{47AFCCC9-7BE5-4751-AABF-8D5549222FC4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9" creationId="{D107BD24-DD25-435C-A197-78822DF28E84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0" creationId="{67DC8B05-8406-477C-8440-06A8F4FCF81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1" creationId="{69E91680-EFA3-442D-934B-287273D835E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3" creationId="{884822A3-E63C-48AB-8EDF-1CAE3B837C7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5" creationId="{554BFFB8-B635-4D10-987D-3826753FE4A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7" creationId="{890AD882-0770-4DA4-A7CE-49C953DAABA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8" creationId="{E81D1100-66CB-4FD6-9A0E-2FF7818B10FC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0" creationId="{1476659F-D964-4CA1-9F54-6299AAE855F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2" creationId="{21B8C539-B0F6-4D12-9659-1B39D23156B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4" creationId="{BBED6644-C77D-4CE4-B73D-709A3A80320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5" creationId="{5C7CF0B4-BE14-4D62-8FBD-DBD4529A6DF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7" creationId="{8A20D4CF-3F89-47A6-B6AB-80402ED8D4D1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8" creationId="{7F1F76FE-95B5-4134-81C4-3E64F72F3C61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9" creationId="{345119FC-32D3-48B8-9D91-C92841EF9C8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0" creationId="{1FB84A41-535A-4EA7-BAE4-9AFC41F988B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1" creationId="{DBE5E789-85BC-4CA1-B068-221655E37CB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2" creationId="{1A007626-D712-4A76-9F33-5CF21C58121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3" creationId="{0401C66F-CC4E-4C95-A7F8-0EE7A78FCF9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4" creationId="{97E04775-D50C-4A00-830E-FC455D2255C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5" creationId="{40A78E46-BACF-440C-8CB9-B45F93A7EC7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6" creationId="{C0F1DA06-DE85-4934-8B41-C4B0C47B4A3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7" creationId="{B48ED57C-6342-48FB-B776-0F386F6288B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8" creationId="{6671214B-FE35-474F-BFE4-FD0C5FC6B80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9" creationId="{3D60EC4D-DDAC-4C96-A62C-EC083B0AEF50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0" creationId="{262445D1-1C26-427C-975A-4DCD0B675ED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1" creationId="{F6AADD13-2CA8-48C4-A3BC-4792F24AF257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2" creationId="{E3AECC6E-26DA-48C7-BD42-056674E03D2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3" creationId="{49D33346-C4E6-4A33-ABA1-B690A695889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4" creationId="{3F756E3D-059B-4119-81B1-73FE4EED3B5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5" creationId="{C05B6E3F-347F-4141-9F72-B74A18E1EDD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6" creationId="{D5173EDB-316A-4A33-8C3A-0B785143F818}"/>
          </ac:spMkLst>
        </pc:s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68" creationId="{CD2B0BDD-7DAD-48FC-9B4F-4E27E3A8B0BE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83" creationId="{3D8C2A9F-91DE-4AA9-A43D-16A8DA73F839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86" creationId="{E5D189BA-C59A-4E8C-84B4-333077ABEB40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2" creationId="{6126A9F7-A0FF-472D-8945-775808831025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4" creationId="{5F13646F-A5C0-485B-B9C6-AA75B62395CE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6" creationId="{CD4B22BD-F659-40B0-9CBC-2984CF40F86A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9" creationId="{1839B94D-B45F-4D46-A35B-8AC7C6C490C2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1" creationId="{F9376E40-95E5-4879-A3B8-645A3B9A76D8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3" creationId="{66BE7884-07C4-4CCE-B79F-D759439D1391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6" creationId="{B09924F8-089F-4F27-9E78-7F74B15DD18C}"/>
          </ac:grpSpMkLst>
        </pc:grpChg>
      </pc:sldChg>
      <pc:sldChg chg="del">
        <pc:chgData name="正元　淳也" userId="ab1cd3a3-b9d9-4be4-9cd8-d64cce588c8d" providerId="ADAL" clId="{ECCF1783-A336-4CEC-BB3D-58DBDA0F1717}" dt="2021-10-05T01:22:50.906" v="546" actId="47"/>
        <pc:sldMkLst>
          <pc:docMk/>
          <pc:sldMk cId="2439665431" sldId="301"/>
        </pc:sldMkLst>
      </pc:sldChg>
      <pc:sldChg chg="delSp modSp mod">
        <pc:chgData name="正元　淳也" userId="ab1cd3a3-b9d9-4be4-9cd8-d64cce588c8d" providerId="ADAL" clId="{ECCF1783-A336-4CEC-BB3D-58DBDA0F1717}" dt="2021-10-05T02:57:39.978" v="1269" actId="20577"/>
        <pc:sldMkLst>
          <pc:docMk/>
          <pc:sldMk cId="2519989096" sldId="302"/>
        </pc:sldMkLst>
        <pc:spChg chg="mod">
          <ac:chgData name="正元　淳也" userId="ab1cd3a3-b9d9-4be4-9cd8-d64cce588c8d" providerId="ADAL" clId="{ECCF1783-A336-4CEC-BB3D-58DBDA0F1717}" dt="2021-10-05T02:57:39.978" v="1269" actId="20577"/>
          <ac:spMkLst>
            <pc:docMk/>
            <pc:sldMk cId="2519989096" sldId="302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2:56:24.756" v="1259" actId="1076"/>
          <ac:spMkLst>
            <pc:docMk/>
            <pc:sldMk cId="2519989096" sldId="302"/>
            <ac:spMk id="3" creationId="{00000000-0000-0000-0000-000000000000}"/>
          </ac:spMkLst>
        </pc:spChg>
        <pc:grpChg chg="del">
          <ac:chgData name="正元　淳也" userId="ab1cd3a3-b9d9-4be4-9cd8-d64cce588c8d" providerId="ADAL" clId="{ECCF1783-A336-4CEC-BB3D-58DBDA0F1717}" dt="2021-10-05T00:47:05.408" v="0" actId="478"/>
          <ac:grpSpMkLst>
            <pc:docMk/>
            <pc:sldMk cId="2519989096" sldId="302"/>
            <ac:grpSpMk id="7" creationId="{83A690F0-E1C1-4ABB-8254-63DE2B5C2C49}"/>
          </ac:grpSpMkLst>
        </pc:grpChg>
        <pc:picChg chg="del topLvl">
          <ac:chgData name="正元　淳也" userId="ab1cd3a3-b9d9-4be4-9cd8-d64cce588c8d" providerId="ADAL" clId="{ECCF1783-A336-4CEC-BB3D-58DBDA0F1717}" dt="2021-10-05T00:47:07.403" v="1" actId="478"/>
          <ac:picMkLst>
            <pc:docMk/>
            <pc:sldMk cId="2519989096" sldId="302"/>
            <ac:picMk id="8" creationId="{3EF11C98-F833-47D0-A0D4-0EF4850197AF}"/>
          </ac:picMkLst>
        </pc:picChg>
        <pc:picChg chg="del topLvl">
          <ac:chgData name="正元　淳也" userId="ab1cd3a3-b9d9-4be4-9cd8-d64cce588c8d" providerId="ADAL" clId="{ECCF1783-A336-4CEC-BB3D-58DBDA0F1717}" dt="2021-10-05T00:47:05.408" v="0" actId="478"/>
          <ac:picMkLst>
            <pc:docMk/>
            <pc:sldMk cId="2519989096" sldId="302"/>
            <ac:picMk id="9" creationId="{B83B4756-5A2F-457F-BEF8-E9BF2791DF4D}"/>
          </ac:picMkLst>
        </pc:picChg>
      </pc:sldChg>
      <pc:sldChg chg="del">
        <pc:chgData name="正元　淳也" userId="ab1cd3a3-b9d9-4be4-9cd8-d64cce588c8d" providerId="ADAL" clId="{ECCF1783-A336-4CEC-BB3D-58DBDA0F1717}" dt="2021-10-05T01:22:53.046" v="549" actId="47"/>
        <pc:sldMkLst>
          <pc:docMk/>
          <pc:sldMk cId="330583977" sldId="303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2236454548" sldId="303"/>
        </pc:sldMkLst>
      </pc:sldChg>
      <pc:sldChg chg="modSp del mod">
        <pc:chgData name="正元　淳也" userId="ab1cd3a3-b9d9-4be4-9cd8-d64cce588c8d" providerId="ADAL" clId="{ECCF1783-A336-4CEC-BB3D-58DBDA0F1717}" dt="2021-10-05T02:26:33.545" v="778" actId="2696"/>
        <pc:sldMkLst>
          <pc:docMk/>
          <pc:sldMk cId="462597357" sldId="304"/>
        </pc:sldMkLst>
        <pc:spChg chg="mod">
          <ac:chgData name="正元　淳也" userId="ab1cd3a3-b9d9-4be4-9cd8-d64cce588c8d" providerId="ADAL" clId="{ECCF1783-A336-4CEC-BB3D-58DBDA0F1717}" dt="2021-10-05T01:25:43.034" v="751" actId="20577"/>
          <ac:spMkLst>
            <pc:docMk/>
            <pc:sldMk cId="462597357" sldId="304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1:26:31.482" v="756" actId="20577"/>
          <ac:spMkLst>
            <pc:docMk/>
            <pc:sldMk cId="462597357" sldId="304"/>
            <ac:spMk id="8" creationId="{B163BF07-37AC-4825-BF50-19040BE18BEC}"/>
          </ac:spMkLst>
        </pc:spChg>
      </pc:sldChg>
      <pc:sldChg chg="modSp add mod">
        <pc:chgData name="正元　淳也" userId="ab1cd3a3-b9d9-4be4-9cd8-d64cce588c8d" providerId="ADAL" clId="{ECCF1783-A336-4CEC-BB3D-58DBDA0F1717}" dt="2021-10-05T02:50:14.745" v="1256" actId="20577"/>
        <pc:sldMkLst>
          <pc:docMk/>
          <pc:sldMk cId="1085928884" sldId="304"/>
        </pc:sldMkLst>
        <pc:spChg chg="mod">
          <ac:chgData name="正元　淳也" userId="ab1cd3a3-b9d9-4be4-9cd8-d64cce588c8d" providerId="ADAL" clId="{ECCF1783-A336-4CEC-BB3D-58DBDA0F1717}" dt="2021-10-05T02:50:14.745" v="1256" actId="20577"/>
          <ac:spMkLst>
            <pc:docMk/>
            <pc:sldMk cId="1085928884" sldId="304"/>
            <ac:spMk id="8" creationId="{B163BF07-37AC-4825-BF50-19040BE18BEC}"/>
          </ac:spMkLst>
        </pc:spChg>
      </pc:sldChg>
      <pc:sldChg chg="modSp new del mod">
        <pc:chgData name="正元　淳也" userId="ab1cd3a3-b9d9-4be4-9cd8-d64cce588c8d" providerId="ADAL" clId="{ECCF1783-A336-4CEC-BB3D-58DBDA0F1717}" dt="2021-10-05T00:50:10.060" v="80" actId="47"/>
        <pc:sldMkLst>
          <pc:docMk/>
          <pc:sldMk cId="2409413646" sldId="305"/>
        </pc:sldMkLst>
        <pc:spChg chg="mod">
          <ac:chgData name="正元　淳也" userId="ab1cd3a3-b9d9-4be4-9cd8-d64cce588c8d" providerId="ADAL" clId="{ECCF1783-A336-4CEC-BB3D-58DBDA0F1717}" dt="2021-10-05T00:49:00.365" v="79" actId="20577"/>
          <ac:spMkLst>
            <pc:docMk/>
            <pc:sldMk cId="2409413646" sldId="305"/>
            <ac:spMk id="2" creationId="{A1A5A29B-6E58-46A6-B65C-175814343A1A}"/>
          </ac:spMkLst>
        </pc:spChg>
      </pc:sldChg>
      <pc:sldChg chg="modSp new del mod">
        <pc:chgData name="正元　淳也" userId="ab1cd3a3-b9d9-4be4-9cd8-d64cce588c8d" providerId="ADAL" clId="{ECCF1783-A336-4CEC-BB3D-58DBDA0F1717}" dt="2021-10-05T02:58:18.095" v="1271" actId="47"/>
        <pc:sldMkLst>
          <pc:docMk/>
          <pc:sldMk cId="4037925472" sldId="305"/>
        </pc:sldMkLst>
        <pc:spChg chg="mod">
          <ac:chgData name="正元　淳也" userId="ab1cd3a3-b9d9-4be4-9cd8-d64cce588c8d" providerId="ADAL" clId="{ECCF1783-A336-4CEC-BB3D-58DBDA0F1717}" dt="2021-10-05T01:29:22.114" v="765" actId="20577"/>
          <ac:spMkLst>
            <pc:docMk/>
            <pc:sldMk cId="4037925472" sldId="305"/>
            <ac:spMk id="2" creationId="{A7E6553E-5288-4F20-A556-A48BD7467FD1}"/>
          </ac:spMkLst>
        </pc:spChg>
      </pc:sldChg>
      <pc:sldChg chg="modSp new del mod">
        <pc:chgData name="正元　淳也" userId="ab1cd3a3-b9d9-4be4-9cd8-d64cce588c8d" providerId="ADAL" clId="{ECCF1783-A336-4CEC-BB3D-58DBDA0F1717}" dt="2021-10-05T02:26:28.198" v="776" actId="47"/>
        <pc:sldMkLst>
          <pc:docMk/>
          <pc:sldMk cId="2704304213" sldId="306"/>
        </pc:sldMkLst>
        <pc:spChg chg="mod">
          <ac:chgData name="正元　淳也" userId="ab1cd3a3-b9d9-4be4-9cd8-d64cce588c8d" providerId="ADAL" clId="{ECCF1783-A336-4CEC-BB3D-58DBDA0F1717}" dt="2021-10-05T01:29:30.348" v="774" actId="20577"/>
          <ac:spMkLst>
            <pc:docMk/>
            <pc:sldMk cId="2704304213" sldId="306"/>
            <ac:spMk id="2" creationId="{3A305172-F978-4833-B96E-C0FD3E19D301}"/>
          </ac:spMkLst>
        </pc:spChg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4264539069" sldId="306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1183824242" sldId="307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198868758" sldId="308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213364247" sldId="309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55540105" sldId="310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94711156" sldId="311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569412769" sldId="312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552683545" sldId="313"/>
        </pc:sldMkLst>
      </pc:sldChg>
      <pc:sldChg chg="addSp delSp modSp add del mod">
        <pc:chgData name="正元　淳也" userId="ab1cd3a3-b9d9-4be4-9cd8-d64cce588c8d" providerId="ADAL" clId="{ECCF1783-A336-4CEC-BB3D-58DBDA0F1717}" dt="2021-10-05T02:39:10.069" v="1169" actId="2696"/>
        <pc:sldMkLst>
          <pc:docMk/>
          <pc:sldMk cId="4066828548" sldId="314"/>
        </pc:sldMkLst>
        <pc:spChg chg="add del mod">
          <ac:chgData name="正元　淳也" userId="ab1cd3a3-b9d9-4be4-9cd8-d64cce588c8d" providerId="ADAL" clId="{ECCF1783-A336-4CEC-BB3D-58DBDA0F1717}" dt="2021-10-05T02:39:03.720" v="1168" actId="478"/>
          <ac:spMkLst>
            <pc:docMk/>
            <pc:sldMk cId="4066828548" sldId="314"/>
            <ac:spMk id="5" creationId="{4E401F33-8FE4-42A2-BAF8-A85828850CDF}"/>
          </ac:spMkLst>
        </pc:spChg>
        <pc:spChg chg="del mod">
          <ac:chgData name="正元　淳也" userId="ab1cd3a3-b9d9-4be4-9cd8-d64cce588c8d" providerId="ADAL" clId="{ECCF1783-A336-4CEC-BB3D-58DBDA0F1717}" dt="2021-10-05T02:36:39.626" v="1061" actId="478"/>
          <ac:spMkLst>
            <pc:docMk/>
            <pc:sldMk cId="4066828548" sldId="314"/>
            <ac:spMk id="8" creationId="{F397CC96-A12C-44D1-862F-2F9052B615FB}"/>
          </ac:spMkLst>
        </pc:spChg>
        <pc:picChg chg="del">
          <ac:chgData name="正元　淳也" userId="ab1cd3a3-b9d9-4be4-9cd8-d64cce588c8d" providerId="ADAL" clId="{ECCF1783-A336-4CEC-BB3D-58DBDA0F1717}" dt="2021-10-05T02:35:35.569" v="1060" actId="478"/>
          <ac:picMkLst>
            <pc:docMk/>
            <pc:sldMk cId="4066828548" sldId="314"/>
            <ac:picMk id="7" creationId="{512D070D-EF33-4337-A45D-AA4D577EF1A2}"/>
          </ac:picMkLst>
        </pc:picChg>
      </pc:sldChg>
    </pc:docChg>
  </pc:docChgLst>
  <pc:docChgLst>
    <pc:chgData name="正元　淳也" userId="ab1cd3a3-b9d9-4be4-9cd8-d64cce588c8d" providerId="ADAL" clId="{6F7E25B5-52ED-924A-B9CA-522F5B3C773B}"/>
    <pc:docChg chg="modSld">
      <pc:chgData name="正元　淳也" userId="ab1cd3a3-b9d9-4be4-9cd8-d64cce588c8d" providerId="ADAL" clId="{6F7E25B5-52ED-924A-B9CA-522F5B3C773B}" dt="2021-10-05T04:37:11.888" v="2" actId="729"/>
      <pc:docMkLst>
        <pc:docMk/>
      </pc:docMkLst>
      <pc:sldChg chg="modSp mod modShow">
        <pc:chgData name="正元　淳也" userId="ab1cd3a3-b9d9-4be4-9cd8-d64cce588c8d" providerId="ADAL" clId="{6F7E25B5-52ED-924A-B9CA-522F5B3C773B}" dt="2021-10-05T04:37:11.888" v="2" actId="729"/>
        <pc:sldMkLst>
          <pc:docMk/>
          <pc:sldMk cId="3984617762" sldId="257"/>
        </pc:sldMkLst>
        <pc:spChg chg="mod">
          <ac:chgData name="正元　淳也" userId="ab1cd3a3-b9d9-4be4-9cd8-d64cce588c8d" providerId="ADAL" clId="{6F7E25B5-52ED-924A-B9CA-522F5B3C773B}" dt="2021-10-05T04:36:53.433" v="1" actId="20577"/>
          <ac:spMkLst>
            <pc:docMk/>
            <pc:sldMk cId="3984617762" sldId="25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2021年10月5日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2021年10月5日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ja-JP" altLang="en-US" dirty="0">
                <a:effectLst/>
              </a:rPr>
            </a:br>
            <a:endParaRPr lang="en-US" altLang="ja-JP" dirty="0">
              <a:effectLst/>
            </a:endParaRPr>
          </a:p>
          <a:p>
            <a:br>
              <a:rPr lang="ja-JP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55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Rover.out</a:t>
            </a:r>
            <a:endParaRPr kumimoji="1" lang="en-US" altLang="ja-JP" dirty="0"/>
          </a:p>
          <a:p>
            <a:r>
              <a:rPr kumimoji="1" lang="ja-JP" altLang="en-US" dirty="0"/>
              <a:t>移動ロボットのモータドライバやセンサ情報などを処理。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str2str.out</a:t>
            </a:r>
          </a:p>
          <a:p>
            <a:r>
              <a:rPr kumimoji="1" lang="en-US" altLang="ja-JP" dirty="0"/>
              <a:t>RTKLIB</a:t>
            </a:r>
            <a:r>
              <a:rPr kumimoji="1" lang="ja-JP" altLang="en-US" dirty="0"/>
              <a:t>のプログラムです。</a:t>
            </a:r>
            <a:endParaRPr kumimoji="1" lang="en-US" altLang="ja-JP" dirty="0"/>
          </a:p>
          <a:p>
            <a:r>
              <a:rPr kumimoji="1" lang="ja-JP" altLang="en-US" dirty="0"/>
              <a:t>受信した基準局のデータを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モジュールに送信後、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法の計算結果を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で配信。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serverTcp.out</a:t>
            </a:r>
            <a:endParaRPr kumimoji="1" lang="en-US" altLang="ja-JP" dirty="0"/>
          </a:p>
          <a:p>
            <a:r>
              <a:rPr kumimoji="1" lang="ja-JP" altLang="en-US" dirty="0"/>
              <a:t>自作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サーバであり、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へのデータ入出力を中継する。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main.out</a:t>
            </a:r>
            <a:endParaRPr kumimoji="1" lang="en-US" altLang="ja-JP" dirty="0"/>
          </a:p>
          <a:p>
            <a:r>
              <a:rPr kumimoji="1" lang="ja-JP" altLang="en-US" dirty="0"/>
              <a:t>上記の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つのプログラムを</a:t>
            </a:r>
            <a:r>
              <a:rPr kumimoji="1" lang="en-US" altLang="ja-JP" dirty="0"/>
              <a:t>fork</a:t>
            </a:r>
            <a:r>
              <a:rPr kumimoji="1" lang="ja-JP" altLang="en-US" dirty="0"/>
              <a:t>で並列起動。</a:t>
            </a:r>
            <a:endParaRPr kumimoji="1" lang="en-US" altLang="ja-JP" dirty="0"/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Monitor.out</a:t>
            </a:r>
            <a:endParaRPr kumimoji="1" lang="en-US" altLang="ja-JP" dirty="0"/>
          </a:p>
          <a:p>
            <a:r>
              <a:rPr kumimoji="1" lang="en-US" altLang="ja-JP" dirty="0" err="1"/>
              <a:t>Rover.out</a:t>
            </a:r>
            <a:r>
              <a:rPr kumimoji="1" lang="ja-JP" altLang="en-US" dirty="0"/>
              <a:t>から文字列から出力用データを受信して表示。</a:t>
            </a:r>
            <a:endParaRPr kumimoji="1" lang="en-US" altLang="ja-JP" dirty="0"/>
          </a:p>
          <a:p>
            <a:r>
              <a:rPr kumimoji="1" lang="ja-JP" altLang="en-US" dirty="0"/>
              <a:t>エラー表示と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法の計算結果の表示を混ぜないために利用。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consoleBase.out</a:t>
            </a:r>
            <a:endParaRPr kumimoji="1" lang="en-US" altLang="ja-JP" dirty="0"/>
          </a:p>
          <a:p>
            <a:r>
              <a:rPr kumimoji="1" lang="ja-JP" altLang="en-US" dirty="0"/>
              <a:t>モータの操作情報や移動先の情報などを入力して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consolePattern.out</a:t>
            </a:r>
            <a:endParaRPr kumimoji="1" lang="en-US" altLang="ja-JP" dirty="0"/>
          </a:p>
          <a:p>
            <a:r>
              <a:rPr kumimoji="1" lang="ja-JP" altLang="en-US" dirty="0"/>
              <a:t>事前に設定していた複数のモータ捜査情報や移動先の情報を連続して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cosoleM5stickC.out</a:t>
            </a:r>
          </a:p>
          <a:p>
            <a:r>
              <a:rPr kumimoji="1" lang="en-US" altLang="ja-JP" dirty="0"/>
              <a:t>M5stickC</a:t>
            </a:r>
            <a:r>
              <a:rPr kumimoji="1" lang="ja-JP" altLang="en-US" dirty="0"/>
              <a:t>と</a:t>
            </a:r>
            <a:r>
              <a:rPr kumimoji="1" lang="en-US" altLang="ja-JP" dirty="0" err="1"/>
              <a:t>bluetooth</a:t>
            </a:r>
            <a:r>
              <a:rPr kumimoji="1" lang="ja-JP" altLang="en-US" dirty="0"/>
              <a:t>通信を行いモータの操作情報を受信して、その結果を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343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16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660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2021年10月5日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bin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8846" y="1821328"/>
            <a:ext cx="10643614" cy="3215343"/>
          </a:xfrm>
        </p:spPr>
        <p:txBody>
          <a:bodyPr rtlCol="0">
            <a:normAutofit/>
          </a:bodyPr>
          <a:lstStyle/>
          <a:p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自律走行ロボット運用システムの開発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60542" y="5548346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65962-EF9F-47FD-A941-BD69673F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RTK</a:t>
            </a:r>
            <a:r>
              <a:rPr kumimoji="1" lang="ja-JP" altLang="en-US" dirty="0"/>
              <a:t>法動作例</a:t>
            </a:r>
          </a:p>
        </p:txBody>
      </p:sp>
      <p:pic>
        <p:nvPicPr>
          <p:cNvPr id="5" name="コンテンツ プレースホルダー 4" descr="小さい, 大きい, 古い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9C4AEE5C-DBF0-4BE0-8DEF-F13DDF12B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822141"/>
            <a:ext cx="4169701" cy="3810000"/>
          </a:xfrm>
        </p:spPr>
      </p:pic>
      <p:pic>
        <p:nvPicPr>
          <p:cNvPr id="7" name="図 6" descr="テーブル, 草 が含まれている画像&#10;&#10;自動的に生成された説明">
            <a:extLst>
              <a:ext uri="{FF2B5EF4-FFF2-40B4-BE49-F238E27FC236}">
                <a16:creationId xmlns:a16="http://schemas.microsoft.com/office/drawing/2014/main" id="{EEB7778F-DAEE-4AA4-923A-F7797F56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718" y="1822141"/>
            <a:ext cx="5501407" cy="30848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F80B5D-6560-4B3B-930F-8F8A8EEE00A9}"/>
              </a:ext>
            </a:extLst>
          </p:cNvPr>
          <p:cNvSpPr txBox="1"/>
          <p:nvPr/>
        </p:nvSpPr>
        <p:spPr>
          <a:xfrm>
            <a:off x="6726901" y="5368834"/>
            <a:ext cx="138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移動局のモータ制御プログラム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10449559" cy="3964209"/>
          </a:xfrm>
        </p:spPr>
        <p:txBody>
          <a:bodyPr rtlCol="0">
            <a:normAutofit/>
          </a:bodyPr>
          <a:lstStyle/>
          <a:p>
            <a:pPr lvl="0"/>
            <a:r>
              <a:rPr lang="ja-JP" altLang="en-US" sz="2000" dirty="0"/>
              <a:t>命令入力用のコンソールプログラムからの命令に従って、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移動局を移動させるプログラムを作成。</a:t>
            </a:r>
            <a:endParaRPr lang="en-US" altLang="ja-JP" dirty="0"/>
          </a:p>
          <a:p>
            <a:pPr lvl="0"/>
            <a:r>
              <a:rPr lang="ja-JP" altLang="en-US" sz="2000" dirty="0"/>
              <a:t>命令のパターン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1.</a:t>
            </a:r>
            <a:r>
              <a:rPr lang="ja-JP" altLang="en-US" dirty="0"/>
              <a:t>左右のモータの出力値（例：左モータ</a:t>
            </a:r>
            <a:r>
              <a:rPr lang="en-US" altLang="ja-JP" dirty="0"/>
              <a:t>90</a:t>
            </a:r>
            <a:r>
              <a:rPr lang="ja-JP" altLang="en-US" dirty="0"/>
              <a:t>、右モータ</a:t>
            </a:r>
            <a:r>
              <a:rPr lang="en-US" altLang="ja-JP" dirty="0"/>
              <a:t>100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lvl="0" indent="0">
              <a:buNone/>
            </a:pPr>
            <a:r>
              <a:rPr lang="ja-JP" altLang="en-US" sz="2000" dirty="0"/>
              <a:t>　</a:t>
            </a:r>
            <a:r>
              <a:rPr lang="en-US" altLang="ja-JP" sz="2000" dirty="0"/>
              <a:t>2.</a:t>
            </a:r>
            <a:r>
              <a:rPr lang="ja-JP" altLang="en-US" sz="2000" dirty="0"/>
              <a:t>移動方向の指定　（例：前進、停止、右旋回など）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3.</a:t>
            </a:r>
            <a:r>
              <a:rPr lang="ja-JP" altLang="en-US" dirty="0"/>
              <a:t>移動先の緯度経度　（例：</a:t>
            </a:r>
            <a:r>
              <a:rPr lang="en-US" altLang="ja-JP" dirty="0">
                <a:effectLst/>
              </a:rPr>
              <a:t>35.044100, 135.772182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lvl="0" indent="0">
              <a:buNone/>
            </a:pPr>
            <a:r>
              <a:rPr lang="ja-JP" altLang="en-US" sz="2000" dirty="0"/>
              <a:t>　</a:t>
            </a:r>
            <a:r>
              <a:rPr lang="en-US" altLang="ja-JP" sz="2000" dirty="0"/>
              <a:t>4.</a:t>
            </a:r>
            <a:r>
              <a:rPr lang="ja-JP" altLang="en-US" sz="2000" dirty="0"/>
              <a:t>移動局の緯度経度を基準としてどの方向に何メートル進むか（</a:t>
            </a:r>
            <a:r>
              <a:rPr lang="ja-JP" altLang="en-US" dirty="0"/>
              <a:t>例：北東に</a:t>
            </a:r>
            <a:r>
              <a:rPr lang="en-US" altLang="ja-JP" dirty="0"/>
              <a:t>3.3m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5.</a:t>
            </a:r>
            <a:r>
              <a:rPr lang="ja-JP" altLang="en-US" dirty="0"/>
              <a:t>移動局の向きと緯度経度を基準としてどの方向に何メートル進むか</a:t>
            </a:r>
            <a:r>
              <a:rPr lang="en-US" altLang="ja-JP" dirty="0"/>
              <a:t>(</a:t>
            </a:r>
            <a:r>
              <a:rPr lang="ja-JP" altLang="en-US" dirty="0"/>
              <a:t>例：右に</a:t>
            </a:r>
            <a:r>
              <a:rPr lang="en-US" altLang="ja-JP" dirty="0"/>
              <a:t>100</a:t>
            </a:r>
            <a:r>
              <a:rPr lang="ja-JP" altLang="en-US" dirty="0"/>
              <a:t>度</a:t>
            </a:r>
            <a:r>
              <a:rPr lang="en-US" altLang="ja-JP" dirty="0"/>
              <a:t>1.2m)</a:t>
            </a:r>
            <a:endParaRPr lang="en-US" altLang="ja-JP" sz="2000" dirty="0"/>
          </a:p>
          <a:p>
            <a:pPr lvl="0"/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3645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7BBB95-31E6-4621-BE9F-08270EDD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ビデオ 4">
            <a:hlinkClick r:id="" action="ppaction://media"/>
            <a:extLst>
              <a:ext uri="{FF2B5EF4-FFF2-40B4-BE49-F238E27FC236}">
                <a16:creationId xmlns:a16="http://schemas.microsoft.com/office/drawing/2014/main" id="{C64A2223-A9DC-4C94-9A7C-7AF5FAC2A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379" y="1620034"/>
            <a:ext cx="8057478" cy="45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pic>
        <p:nvPicPr>
          <p:cNvPr id="7" name="コンテンツ プレースホルダー 6" descr="草の上に消火栓がある&#10;&#10;中程度の精度で自動的に生成された説明">
            <a:extLst>
              <a:ext uri="{FF2B5EF4-FFF2-40B4-BE49-F238E27FC236}">
                <a16:creationId xmlns:a16="http://schemas.microsoft.com/office/drawing/2014/main" id="{390B1BBC-E952-4BDC-9B54-2CCD53D1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332" y="1881291"/>
            <a:ext cx="6770401" cy="3810000"/>
          </a:xfrm>
        </p:spPr>
      </p:pic>
    </p:spTree>
    <p:extLst>
      <p:ext uri="{BB962C8B-B14F-4D97-AF65-F5344CB8AC3E}">
        <p14:creationId xmlns:p14="http://schemas.microsoft.com/office/powerpoint/2010/main" val="55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pic>
        <p:nvPicPr>
          <p:cNvPr id="7" name="コンテンツ プレースホルダー 6" descr="草の上に消火栓がある&#10;&#10;中程度の精度で自動的に生成された説明">
            <a:extLst>
              <a:ext uri="{FF2B5EF4-FFF2-40B4-BE49-F238E27FC236}">
                <a16:creationId xmlns:a16="http://schemas.microsoft.com/office/drawing/2014/main" id="{390B1BBC-E952-4BDC-9B54-2CCD53D1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6722" cy="6858000"/>
          </a:xfrm>
        </p:spPr>
      </p:pic>
    </p:spTree>
    <p:extLst>
      <p:ext uri="{BB962C8B-B14F-4D97-AF65-F5344CB8AC3E}">
        <p14:creationId xmlns:p14="http://schemas.microsoft.com/office/powerpoint/2010/main" val="42645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A05A03-9418-4312-9D1C-87F88E51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8" name="ビデオ 6">
            <a:hlinkClick r:id="" action="ppaction://media"/>
            <a:extLst>
              <a:ext uri="{FF2B5EF4-FFF2-40B4-BE49-F238E27FC236}">
                <a16:creationId xmlns:a16="http://schemas.microsoft.com/office/drawing/2014/main" id="{9FBDDDF6-76B9-421F-B3B4-2A1C11E4E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移動局のプロセス</a:t>
            </a:r>
            <a:endParaRPr lang="en-US" altLang="ja-JP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1818958"/>
            <a:ext cx="73591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main.out</a:t>
            </a:r>
            <a:endParaRPr kumimoji="1" lang="en-US" altLang="ja-JP" dirty="0"/>
          </a:p>
          <a:p>
            <a:r>
              <a:rPr kumimoji="1" lang="en-US" altLang="ja-JP" dirty="0"/>
              <a:t>Fork</a:t>
            </a:r>
            <a:r>
              <a:rPr kumimoji="1" lang="ja-JP" altLang="en-US" dirty="0"/>
              <a:t>で並列動作している内容は下記。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モータドライバやセンサ情報などを処理。</a:t>
            </a:r>
            <a:endParaRPr kumimoji="1" lang="en-US" altLang="ja-JP" dirty="0"/>
          </a:p>
          <a:p>
            <a:r>
              <a:rPr kumimoji="1" lang="ja-JP" altLang="en-US" dirty="0"/>
              <a:t>コンソールとの通信用サーバ</a:t>
            </a:r>
            <a:endParaRPr kumimoji="1" lang="en-US" altLang="ja-JP" dirty="0"/>
          </a:p>
          <a:p>
            <a:r>
              <a:rPr kumimoji="1" lang="ja-JP" altLang="en-US" dirty="0"/>
              <a:t>基準局と移動局の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モジュールの接続用プログラム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Monitor.out</a:t>
            </a:r>
            <a:endParaRPr kumimoji="1" lang="en-US" altLang="ja-JP" dirty="0"/>
          </a:p>
          <a:p>
            <a:r>
              <a:rPr kumimoji="1" lang="en-US" altLang="ja-JP" dirty="0" err="1"/>
              <a:t>Rover.out</a:t>
            </a:r>
            <a:r>
              <a:rPr kumimoji="1" lang="ja-JP" altLang="en-US" dirty="0"/>
              <a:t>から文字列から出力用データを受信して表示。</a:t>
            </a:r>
            <a:endParaRPr kumimoji="1" lang="en-US" altLang="ja-JP" dirty="0"/>
          </a:p>
          <a:p>
            <a:r>
              <a:rPr kumimoji="1" lang="ja-JP" altLang="en-US" dirty="0"/>
              <a:t>エラー表示と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法の計算結果の表示を混ぜないために利用。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consoleBase.out</a:t>
            </a:r>
            <a:endParaRPr kumimoji="1" lang="en-US" altLang="ja-JP" dirty="0"/>
          </a:p>
          <a:p>
            <a:r>
              <a:rPr kumimoji="1" lang="ja-JP" altLang="en-US" dirty="0"/>
              <a:t>モータの操作情報や移動先の情報などを入力して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</a:t>
            </a:r>
            <a:endParaRPr kumimoji="1"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CA6A001A-D2A5-4F95-A3CD-2CCE79A3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15" y="331133"/>
            <a:ext cx="3553033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基準局のプロセス</a:t>
            </a:r>
            <a:endParaRPr lang="en-US" altLang="ja-JP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1818958"/>
            <a:ext cx="64447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・使用部品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windows10PC</a:t>
            </a:r>
            <a:r>
              <a:rPr kumimoji="1" lang="ja-JP" altLang="en-US" dirty="0"/>
              <a:t>、</a:t>
            </a:r>
            <a:r>
              <a:rPr kumimoji="1" lang="en-US" altLang="ja-JP" dirty="0"/>
              <a:t>F9P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 使用プログラム（</a:t>
            </a:r>
            <a:r>
              <a:rPr kumimoji="1" lang="en-US" altLang="ja-JP" dirty="0"/>
              <a:t>str2str.out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en-US" altLang="ja-JP" dirty="0"/>
              <a:t>RTKLIB</a:t>
            </a:r>
            <a:r>
              <a:rPr kumimoji="1" lang="ja-JP" altLang="en-US" dirty="0"/>
              <a:t>のプログラムであり、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モジュールの測定結果を配信している。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windows10PC</a:t>
            </a:r>
            <a:r>
              <a:rPr kumimoji="1" lang="ja-JP" altLang="en-US" dirty="0"/>
              <a:t>の使用理由</a:t>
            </a:r>
            <a:endParaRPr kumimoji="1" lang="en-US" altLang="ja-JP" dirty="0"/>
          </a:p>
          <a:p>
            <a:r>
              <a:rPr kumimoji="1" lang="en-US" altLang="ja-JP" dirty="0"/>
              <a:t>GPS</a:t>
            </a:r>
            <a:r>
              <a:rPr kumimoji="1" lang="ja-JP" altLang="en-US" dirty="0"/>
              <a:t>モジュールの設定用ソフトが</a:t>
            </a:r>
            <a:r>
              <a:rPr kumimoji="1" lang="en-US" altLang="ja-JP" dirty="0"/>
              <a:t>windows</a:t>
            </a:r>
            <a:r>
              <a:rPr kumimoji="1" lang="ja-JP" altLang="en-US" dirty="0"/>
              <a:t>専用だったので、</a:t>
            </a:r>
            <a:r>
              <a:rPr kumimoji="1" lang="en-US" altLang="ja-JP" dirty="0"/>
              <a:t>VPN</a:t>
            </a:r>
            <a:r>
              <a:rPr kumimoji="1" lang="ja-JP" altLang="en-US" dirty="0"/>
              <a:t>などを使用して遠隔で設定変更を行うため。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最終的には</a:t>
            </a:r>
            <a:r>
              <a:rPr kumimoji="1" lang="en-US" altLang="ja-JP" dirty="0"/>
              <a:t>Raspberry Pi</a:t>
            </a:r>
            <a:r>
              <a:rPr kumimoji="1" lang="ja-JP" altLang="en-US" dirty="0"/>
              <a:t>を使用予定。</a:t>
            </a:r>
            <a:endParaRPr kumimoji="1" lang="en-US" altLang="ja-JP" dirty="0"/>
          </a:p>
          <a:p>
            <a:r>
              <a:rPr kumimoji="1" lang="ja-JP" altLang="en-US" dirty="0"/>
              <a:t>配信サイト</a:t>
            </a:r>
            <a:r>
              <a:rPr kumimoji="1" lang="en-US" altLang="ja-JP" dirty="0"/>
              <a:t>rtk2go.com</a:t>
            </a:r>
            <a:r>
              <a:rPr kumimoji="1" lang="ja-JP" altLang="en-US" dirty="0"/>
              <a:t>は使用しない予定。</a:t>
            </a:r>
            <a:endParaRPr kumimoji="1" lang="en-US" altLang="ja-JP" dirty="0"/>
          </a:p>
          <a:p>
            <a:r>
              <a:rPr kumimoji="1" lang="en-US" altLang="ja-JP" dirty="0"/>
              <a:t>J</a:t>
            </a:r>
            <a:r>
              <a:rPr kumimoji="1" lang="ja-JP" altLang="en-US" dirty="0"/>
              <a:t>教室のルータ内からグローバルネットワークへのアクセスができないため。</a:t>
            </a:r>
            <a:endParaRPr kumimoji="1"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CA6A001A-D2A5-4F95-A3CD-2CCE79A3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15" y="331133"/>
            <a:ext cx="3553033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C151A-CDA4-44CA-BBB3-0CA092C4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アプリサーバと移動局の通信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6662F5-649B-489A-BA27-9AA936EB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Json</a:t>
            </a:r>
            <a:r>
              <a:rPr lang="ja-JP" altLang="en-US" dirty="0"/>
              <a:t>を利用予定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API</a:t>
            </a:r>
            <a:r>
              <a:rPr kumimoji="1" lang="ja-JP" altLang="en-US" dirty="0"/>
              <a:t>クライアント開発時のモック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https://httpbin.org/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JSON</a:t>
            </a:r>
            <a:r>
              <a:rPr lang="ja-JP" altLang="en-US" dirty="0"/>
              <a:t>と</a:t>
            </a:r>
            <a:r>
              <a:rPr lang="en-US" altLang="ja-JP" dirty="0"/>
              <a:t>Post</a:t>
            </a:r>
            <a:r>
              <a:rPr lang="ja-JP" altLang="en-US" dirty="0"/>
              <a:t>通信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→ 成功</a:t>
            </a: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93E6C28-0995-4892-A39D-7E08A829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89" y="948214"/>
            <a:ext cx="6809419" cy="5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進捗と問題点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ローバ単体で指定距離の走行が大まかに成功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VPN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接続失敗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モータのパワー不足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足回り</a:t>
            </a:r>
            <a:r>
              <a:rPr lang="ja-JP" altLang="en-US" sz="2800" dirty="0"/>
              <a:t>設計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の影響か旋回が不安定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/>
              <a:t>サ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ーバサイドに遅れが出ている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/>
              <a:t>カメラ担当行方不明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08592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2400" dirty="0"/>
              <a:t>プロジェクト概要</a:t>
            </a:r>
            <a:endParaRPr lang="en-US" altLang="ja-JP" sz="2400" dirty="0"/>
          </a:p>
          <a:p>
            <a:pPr rtl="0"/>
            <a:r>
              <a:rPr lang="ja-JP" altLang="en-US" sz="2400" dirty="0"/>
              <a:t>正元</a:t>
            </a:r>
            <a:r>
              <a:rPr lang="en-US" altLang="ja-JP" sz="2400" dirty="0"/>
              <a:t>(VPN</a:t>
            </a:r>
            <a:r>
              <a:rPr lang="ja-JP" altLang="en-US" sz="2400" dirty="0"/>
              <a:t>問題　筐体製作補助　ウェブアプリ製作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馬場</a:t>
            </a:r>
            <a:r>
              <a:rPr lang="en-US" altLang="ja-JP" sz="2400" dirty="0"/>
              <a:t>(</a:t>
            </a:r>
            <a:r>
              <a:rPr lang="ja-JP" altLang="en-US" sz="2400" dirty="0"/>
              <a:t>筐体製作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石橋</a:t>
            </a:r>
            <a:r>
              <a:rPr lang="en-US" altLang="ja-JP" sz="2400" dirty="0"/>
              <a:t>(GPS </a:t>
            </a:r>
            <a:r>
              <a:rPr lang="ja-JP" altLang="en-US" sz="2400" dirty="0"/>
              <a:t>ローバ動作　ローバ・サーバ間通信</a:t>
            </a:r>
            <a:r>
              <a:rPr lang="en-US" altLang="ja-JP" sz="2400" dirty="0"/>
              <a:t>)</a:t>
            </a:r>
          </a:p>
          <a:p>
            <a:pPr rtl="0"/>
            <a:endParaRPr lang="en-US" altLang="ja-JP" sz="24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プロジェクト概要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18" y="976529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455324" y="2060984"/>
            <a:ext cx="564067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L2TP/IPsec VPN</a:t>
            </a:r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スマホ・</a:t>
            </a:r>
            <a:r>
              <a:rPr kumimoji="1" lang="en-US" altLang="ja-JP" sz="2000" dirty="0"/>
              <a:t>PC</a:t>
            </a:r>
            <a:r>
              <a:rPr kumimoji="1" lang="ja-JP" altLang="en-US" sz="2000" dirty="0"/>
              <a:t>とサーバの</a:t>
            </a:r>
            <a:r>
              <a:rPr kumimoji="1" lang="en-US" altLang="ja-JP" sz="2000" dirty="0"/>
              <a:t>VPN</a:t>
            </a:r>
            <a:r>
              <a:rPr kumimoji="1" lang="ja-JP" altLang="en-US" sz="2000" dirty="0"/>
              <a:t>通信は成功</a:t>
            </a:r>
            <a:endParaRPr kumimoji="1" lang="en-US" altLang="ja-JP" sz="2000" dirty="0"/>
          </a:p>
          <a:p>
            <a:r>
              <a:rPr kumimoji="1" lang="ja-JP" altLang="en-US" sz="2000" dirty="0"/>
              <a:t>ローバからサーバへの通信が失敗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Raspberry Pi</a:t>
            </a:r>
            <a:r>
              <a:rPr kumimoji="1" lang="ja-JP" altLang="en-US" sz="2000" dirty="0"/>
              <a:t>４ </a:t>
            </a:r>
            <a:r>
              <a:rPr kumimoji="1" lang="en-US" altLang="ja-JP" sz="2000" dirty="0"/>
              <a:t>Raspbian</a:t>
            </a:r>
            <a:r>
              <a:rPr kumimoji="1" lang="ja-JP" altLang="en-US" sz="2000" dirty="0"/>
              <a:t> </a:t>
            </a:r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lang="en-US" altLang="ja-JP" sz="2000" b="0" i="0" dirty="0" err="1">
                <a:solidFill>
                  <a:srgbClr val="333333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strongSwan</a:t>
            </a:r>
            <a:r>
              <a:rPr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 </a:t>
            </a:r>
            <a:r>
              <a:rPr lang="en-US" altLang="ja-JP" sz="2000" b="0" i="0" dirty="0">
                <a:solidFill>
                  <a:srgbClr val="333333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xl2tpd</a:t>
            </a:r>
          </a:p>
          <a:p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春学期に</a:t>
            </a:r>
            <a:r>
              <a:rPr kumimoji="1" lang="en-US" altLang="ja-JP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3B+</a:t>
            </a:r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で正元家ネットワークに</a:t>
            </a:r>
            <a:r>
              <a:rPr kumimoji="1" lang="en-US" altLang="ja-JP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VPN</a:t>
            </a:r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接続できていたが、なぜか出来なくなっている</a:t>
            </a:r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sz="2000" dirty="0" err="1"/>
              <a:t>ngrok</a:t>
            </a:r>
            <a:r>
              <a:rPr kumimoji="1" lang="ja-JP" altLang="en-US" sz="2000" dirty="0"/>
              <a:t>にて外部公開</a:t>
            </a:r>
            <a:r>
              <a:rPr kumimoji="1" lang="en-US" altLang="ja-JP" sz="2000" dirty="0"/>
              <a:t>URL</a:t>
            </a:r>
            <a:r>
              <a:rPr kumimoji="1" lang="ja-JP" altLang="en-US" sz="2000" dirty="0"/>
              <a:t>の作成を検討</a:t>
            </a:r>
          </a:p>
          <a:p>
            <a:endParaRPr kumimoji="1" lang="en-US" altLang="ja-JP" sz="2000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143073"/>
            <a:ext cx="9601199" cy="4172704"/>
          </a:xfrm>
        </p:spPr>
        <p:txBody>
          <a:bodyPr rtlCol="0">
            <a:normAutofit/>
          </a:bodyPr>
          <a:lstStyle/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CE2B220-8D52-48E7-91E6-FA205E14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28" y="4783790"/>
            <a:ext cx="2053070" cy="1754512"/>
          </a:xfrm>
          <a:prstGeom prst="rect">
            <a:avLst/>
          </a:prstGeom>
        </p:spPr>
      </p:pic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A375BE0-371D-453C-815B-AF5976C76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41" y="1981167"/>
            <a:ext cx="4512357" cy="2467695"/>
          </a:xfrm>
          <a:prstGeom prst="rect">
            <a:avLst/>
          </a:prstGeom>
        </p:spPr>
      </p:pic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272BCE51-1F0F-4702-A97E-0200EFF2F194}"/>
              </a:ext>
            </a:extLst>
          </p:cNvPr>
          <p:cNvSpPr txBox="1">
            <a:spLocks/>
          </p:cNvSpPr>
          <p:nvPr/>
        </p:nvSpPr>
        <p:spPr>
          <a:xfrm>
            <a:off x="1295401" y="2270335"/>
            <a:ext cx="9601199" cy="3964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dirty="0"/>
              <a:t>目に見える変更点は無し</a:t>
            </a:r>
            <a:endParaRPr lang="en-US" altLang="ja-JP" sz="2200" dirty="0"/>
          </a:p>
          <a:p>
            <a:r>
              <a:rPr lang="ja-JP" altLang="en-US" sz="2200" dirty="0"/>
              <a:t>ログ生成時に毎回画面更新していたのを修正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4056632"/>
          </a:xfrm>
        </p:spPr>
        <p:txBody>
          <a:bodyPr rtlCol="0">
            <a:normAutofit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pPr lvl="1"/>
            <a:r>
              <a:rPr lang="ja-JP" altLang="en-US" sz="2200" dirty="0"/>
              <a:t>バッテリーを並列で２つにして駆動時間</a:t>
            </a:r>
            <a:r>
              <a:rPr lang="ja-JP" altLang="en-US" sz="2200"/>
              <a:t>を増やす</a:t>
            </a:r>
            <a:endParaRPr lang="en-US" altLang="ja-JP" sz="2200" dirty="0"/>
          </a:p>
          <a:p>
            <a:pPr lvl="1"/>
            <a:r>
              <a:rPr lang="en-US" altLang="ja-JP" sz="2200" dirty="0"/>
              <a:t>GPS</a:t>
            </a:r>
            <a:r>
              <a:rPr lang="ja-JP" altLang="en-US" sz="2200" dirty="0"/>
              <a:t>モジュール、磁気センサの取り付け</a:t>
            </a:r>
            <a:endParaRPr lang="en-US" altLang="ja-JP" sz="2200" dirty="0"/>
          </a:p>
          <a:p>
            <a:pPr lvl="1"/>
            <a:r>
              <a:rPr lang="ja-JP" altLang="en-US" sz="2200" dirty="0"/>
              <a:t>路面状況により旋回ができないことが多い</a:t>
            </a:r>
            <a:endParaRPr lang="en-US" altLang="ja-JP" sz="2200" dirty="0"/>
          </a:p>
          <a:p>
            <a:pPr lvl="1"/>
            <a:r>
              <a:rPr lang="ja-JP" altLang="en-US" sz="2200" dirty="0"/>
              <a:t>モータトルク不足</a:t>
            </a:r>
            <a:endParaRPr lang="en-US" altLang="ja-JP" sz="2200" dirty="0"/>
          </a:p>
          <a:p>
            <a:r>
              <a:rPr lang="ja-JP" altLang="en-US" sz="2200" dirty="0"/>
              <a:t>実験用筐体の囲いを作り、カメラ・</a:t>
            </a:r>
            <a:r>
              <a:rPr lang="en-US" altLang="ja-JP" sz="2200" dirty="0" err="1"/>
              <a:t>ToF</a:t>
            </a:r>
            <a:r>
              <a:rPr lang="ja-JP" altLang="en-US" sz="2200" dirty="0"/>
              <a:t>の取り付けを行う</a:t>
            </a:r>
            <a:endParaRPr lang="en-US" altLang="ja-JP" sz="2200" dirty="0"/>
          </a:p>
          <a:p>
            <a:r>
              <a:rPr lang="en-US" altLang="ja-JP" sz="2200" dirty="0" err="1"/>
              <a:t>Raspberrypi</a:t>
            </a:r>
            <a:r>
              <a:rPr lang="ja-JP" altLang="en-US" sz="2200" dirty="0"/>
              <a:t>の電源ケーブルの改良</a:t>
            </a:r>
            <a:endParaRPr lang="en-US" altLang="ja-JP" sz="2200" dirty="0"/>
          </a:p>
          <a:p>
            <a:r>
              <a:rPr lang="ja-JP" altLang="en-US" sz="2200" dirty="0"/>
              <a:t>サスペンションの導入を視野に入れつつ、本筐体の作成も開始していきます</a:t>
            </a:r>
            <a:endParaRPr lang="en-US" altLang="ja-JP" sz="2200" dirty="0"/>
          </a:p>
          <a:p>
            <a:pPr lvl="1"/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コンテンツ プレースホルダー 6" descr="テーブル, コンピュータ, 横たわる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F8C26A8C-522E-4CE9-B2D8-4C8279B19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45162" y="561216"/>
            <a:ext cx="4301675" cy="5735567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ja-JP" altLang="en-US" sz="2200" dirty="0"/>
              <a:t>数センチ単位での</a:t>
            </a:r>
            <a:r>
              <a:rPr lang="en-US" altLang="ja-JP" sz="2200" dirty="0"/>
              <a:t>RTK</a:t>
            </a:r>
            <a:r>
              <a:rPr lang="ja-JP" altLang="en-US" sz="2200" dirty="0"/>
              <a:t>法の成功</a:t>
            </a:r>
            <a:endParaRPr lang="en-US" altLang="ja-JP" sz="2200" dirty="0"/>
          </a:p>
          <a:p>
            <a:pPr lvl="0"/>
            <a:endParaRPr lang="en-US" altLang="ja-JP" sz="2200" dirty="0"/>
          </a:p>
          <a:p>
            <a:pPr lvl="0"/>
            <a:r>
              <a:rPr lang="ja-JP" altLang="en-US" dirty="0"/>
              <a:t>問題点</a:t>
            </a:r>
            <a:endParaRPr lang="en-US" altLang="ja-JP" dirty="0"/>
          </a:p>
          <a:p>
            <a:pPr lvl="0"/>
            <a:r>
              <a:rPr lang="ja-JP" altLang="en-US" sz="2000" dirty="0"/>
              <a:t>計算</a:t>
            </a:r>
            <a:r>
              <a:rPr lang="ja-JP" altLang="en-US" dirty="0"/>
              <a:t>結果の安定までに十分程度かかることがある。</a:t>
            </a:r>
            <a:endParaRPr lang="en-US" altLang="ja-JP" dirty="0"/>
          </a:p>
          <a:p>
            <a:pPr lvl="0"/>
            <a:r>
              <a:rPr lang="ja-JP" altLang="en-US" dirty="0"/>
              <a:t>壁から数メートルの距離の場合、計算が安定しなくなる。</a:t>
            </a:r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www.w3.org/2000/xmlns/"/>
  </ds:schemaRefs>
</ds:datastoreItem>
</file>

<file path=customXml/itemProps2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a525e278-d6b3-4a74-a382-1bfa10b10144"/>
  </ds:schemaRefs>
</ds:datastoreItem>
</file>

<file path=customXml/itemProps3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6821</TotalTime>
  <Words>1242</Words>
  <Application>Microsoft Office PowerPoint</Application>
  <PresentationFormat>ワイド画面</PresentationFormat>
  <Paragraphs>200</Paragraphs>
  <Slides>20</Slides>
  <Notes>14</Notes>
  <HiddenSlides>0</HiddenSlides>
  <MMClips>2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1" baseType="lpstr">
      <vt:lpstr>ひし形グリッド 16 x 9</vt:lpstr>
      <vt:lpstr> 自律走行ロボット運用システムの開発</vt:lpstr>
      <vt:lpstr>目次</vt:lpstr>
      <vt:lpstr>プロジェクト概要</vt:lpstr>
      <vt:lpstr>ネットワーク構成</vt:lpstr>
      <vt:lpstr>クライアントアプリ　担当：正元</vt:lpstr>
      <vt:lpstr>メカ・エレキ　担当：馬場</vt:lpstr>
      <vt:lpstr>メカ・エレキ</vt:lpstr>
      <vt:lpstr>RTK測位</vt:lpstr>
      <vt:lpstr>GPS　担当：石橋</vt:lpstr>
      <vt:lpstr>RTK法動作例</vt:lpstr>
      <vt:lpstr>移動局のモータ制御プログラム　担当：石橋</vt:lpstr>
      <vt:lpstr>動作動画①</vt:lpstr>
      <vt:lpstr>動作動画②</vt:lpstr>
      <vt:lpstr>動作動画②</vt:lpstr>
      <vt:lpstr>動作動画②</vt:lpstr>
      <vt:lpstr>移動局のプロセス</vt:lpstr>
      <vt:lpstr>基準局のプロセス</vt:lpstr>
      <vt:lpstr>アプリサーバと移動局の通信</vt:lpstr>
      <vt:lpstr>進捗と問題点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18</cp:revision>
  <dcterms:created xsi:type="dcterms:W3CDTF">2020-06-01T16:15:43Z</dcterms:created>
  <dcterms:modified xsi:type="dcterms:W3CDTF">2021-10-05T04:37:22Z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